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6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9B23"/>
    <a:srgbClr val="F747DE"/>
    <a:srgbClr val="0B28FD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9AB3A824-1A51-4B26-AD58-A6D8E14F6C04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100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3318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58866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8861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75792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58824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70823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7213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446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216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398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995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74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993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387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6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615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6/7/2019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894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7" r:id="rId1"/>
    <p:sldLayoutId id="2147483828" r:id="rId2"/>
    <p:sldLayoutId id="2147483829" r:id="rId3"/>
    <p:sldLayoutId id="2147483830" r:id="rId4"/>
    <p:sldLayoutId id="2147483831" r:id="rId5"/>
    <p:sldLayoutId id="2147483832" r:id="rId6"/>
    <p:sldLayoutId id="2147483833" r:id="rId7"/>
    <p:sldLayoutId id="2147483834" r:id="rId8"/>
    <p:sldLayoutId id="2147483835" r:id="rId9"/>
    <p:sldLayoutId id="2147483836" r:id="rId10"/>
    <p:sldLayoutId id="2147483837" r:id="rId11"/>
    <p:sldLayoutId id="2147483838" r:id="rId12"/>
    <p:sldLayoutId id="2147483839" r:id="rId13"/>
    <p:sldLayoutId id="2147483840" r:id="rId14"/>
    <p:sldLayoutId id="2147483841" r:id="rId15"/>
    <p:sldLayoutId id="2147483842" r:id="rId16"/>
    <p:sldLayoutId id="214748384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mix3d.com/details/a8950c81810645bab632a5f8b499c379" TargetMode="External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937756-8A5E-4BFB-A178-D477EBB2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6468" y="1479177"/>
            <a:ext cx="10399059" cy="823573"/>
          </a:xfrm>
        </p:spPr>
        <p:txBody>
          <a:bodyPr/>
          <a:lstStyle/>
          <a:p>
            <a:pPr algn="ctr"/>
            <a:r>
              <a:rPr lang="fr-FR" sz="3600" dirty="0"/>
              <a:t>Revue de projet n°2</a:t>
            </a:r>
            <a:br>
              <a:rPr lang="fr-FR" sz="3600" dirty="0"/>
            </a:br>
            <a:r>
              <a:rPr lang="fr-FR" sz="3600" dirty="0"/>
              <a:t>SFL5 Serre automatique système d’acquisition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Espace réservé du contenu 3" descr="greenhouse">
                <a:extLst>
                  <a:ext uri="{FF2B5EF4-FFF2-40B4-BE49-F238E27FC236}">
                    <a16:creationId xmlns:a16="http://schemas.microsoft.com/office/drawing/2014/main" id="{00843C34-5243-41C8-AD24-C536CEEA392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093709794"/>
                  </p:ext>
                </p:extLst>
              </p:nvPr>
            </p:nvGraphicFramePr>
            <p:xfrm>
              <a:off x="3522439" y="2482953"/>
              <a:ext cx="5147119" cy="36674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147119" cy="3667435"/>
                    </a:xfrm>
                    <a:prstGeom prst="rect">
                      <a:avLst/>
                    </a:prstGeom>
                  </am3d:spPr>
                  <am3d:camera>
                    <am3d:pos x="0" y="0" z="577548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58899" d="1000000"/>
                    <am3d:preTrans dx="2384764" dy="758468" dz="-24396117"/>
                    <am3d:scale>
                      <am3d:sx n="1000000" d="1000000"/>
                      <am3d:sy n="1000000" d="1000000"/>
                      <am3d:sz n="1000000" d="1000000"/>
                    </am3d:scale>
                    <am3d:rot ay="10800000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68407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Espace réservé du contenu 3" descr="greenhouse">
                <a:extLst>
                  <a:ext uri="{FF2B5EF4-FFF2-40B4-BE49-F238E27FC236}">
                    <a16:creationId xmlns:a16="http://schemas.microsoft.com/office/drawing/2014/main" id="{00843C34-5243-41C8-AD24-C536CEEA392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522439" y="2482953"/>
                <a:ext cx="5147119" cy="36674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84221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D128A9-E0F4-4CB5-A111-E00446520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519D414-2BF4-420A-8169-127486ABF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304" y="2603500"/>
            <a:ext cx="8761412" cy="3416300"/>
          </a:xfrm>
        </p:spPr>
        <p:txBody>
          <a:bodyPr/>
          <a:lstStyle/>
          <a:p>
            <a:r>
              <a:rPr lang="fr-FR" dirty="0"/>
              <a:t>Présentation globale du projet.</a:t>
            </a:r>
          </a:p>
          <a:p>
            <a:r>
              <a:rPr lang="fr-FR" dirty="0"/>
              <a:t>Mes responsabilités dans le projet.</a:t>
            </a:r>
          </a:p>
          <a:p>
            <a:r>
              <a:rPr lang="fr-FR" dirty="0"/>
              <a:t>Présentation matériel et logiciel.</a:t>
            </a:r>
          </a:p>
          <a:p>
            <a:r>
              <a:rPr lang="fr-FR" dirty="0"/>
              <a:t>Présentation des choix, avantages et inconvénients.</a:t>
            </a:r>
          </a:p>
          <a:p>
            <a:r>
              <a:rPr lang="fr-FR" dirty="0"/>
              <a:t>Explication détaillé de diagrammes de Cas d’utilisation, Exigence, Séquence, Réseau…</a:t>
            </a:r>
          </a:p>
          <a:p>
            <a:r>
              <a:rPr lang="fr-FR" dirty="0"/>
              <a:t>Mes interactions avec mon équipe.</a:t>
            </a:r>
          </a:p>
          <a:p>
            <a:r>
              <a:rPr lang="fr-FR" dirty="0"/>
              <a:t>Evolution du projet et conclusion.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1EF00A-1EEC-4FFC-96E6-5B1B19C31C9F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15D04F-ECB0-46CD-94CA-81F5D134F430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1122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DE69A3-F853-46EE-A232-EBCBC0934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1EBFEB4-414C-46A4-A8B7-77337E64DE2B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9D9328-C005-481E-AF5A-3FDE3F7F93F4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F0C5614-3EC6-4664-A32C-E2150811B06E}"/>
              </a:ext>
            </a:extLst>
          </p:cNvPr>
          <p:cNvSpPr/>
          <p:nvPr/>
        </p:nvSpPr>
        <p:spPr>
          <a:xfrm rot="5400000">
            <a:off x="-138767" y="117509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1" name="Image 20">
            <a:extLst>
              <a:ext uri="{FF2B5EF4-FFF2-40B4-BE49-F238E27FC236}">
                <a16:creationId xmlns:a16="http://schemas.microsoft.com/office/drawing/2014/main" id="{AD14052C-194B-4229-B995-EB06C4026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0136" y="2300960"/>
            <a:ext cx="8671728" cy="455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62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DF8DA1-BAF8-49D3-96F3-CD6DE038B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1078443"/>
            <a:ext cx="8761413" cy="706964"/>
          </a:xfrm>
        </p:spPr>
        <p:txBody>
          <a:bodyPr/>
          <a:lstStyle/>
          <a:p>
            <a:r>
              <a:rPr lang="fr-FR" dirty="0"/>
              <a:t>Mes responsabilités dans le projet</a:t>
            </a:r>
            <a:br>
              <a:rPr lang="fr-FR" dirty="0"/>
            </a:br>
            <a:endParaRPr lang="fr-FR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27645DD-60C7-4A60-B1F1-236870D6BF13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3D44F2-F1E5-49EF-8A17-02EED0751386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233B31-3578-4313-8CDD-B5A21501188C}"/>
              </a:ext>
            </a:extLst>
          </p:cNvPr>
          <p:cNvSpPr/>
          <p:nvPr/>
        </p:nvSpPr>
        <p:spPr>
          <a:xfrm rot="5400000">
            <a:off x="-138767" y="117509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F6BBCAD-C04F-4F1B-8270-0E649B4E2A11}"/>
              </a:ext>
            </a:extLst>
          </p:cNvPr>
          <p:cNvSpPr/>
          <p:nvPr/>
        </p:nvSpPr>
        <p:spPr>
          <a:xfrm rot="5400000">
            <a:off x="-138770" y="221142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61597867-83F7-4912-B3B8-8903BE450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741" y="2291024"/>
            <a:ext cx="8611776" cy="456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3791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DF2BCF-759C-4556-8B25-6B9DEE0CF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1135593"/>
            <a:ext cx="8761413" cy="706964"/>
          </a:xfrm>
        </p:spPr>
        <p:txBody>
          <a:bodyPr/>
          <a:lstStyle/>
          <a:p>
            <a:r>
              <a:rPr lang="fr-FR" dirty="0"/>
              <a:t>Présentation matériel et logiciel.</a:t>
            </a:r>
            <a:br>
              <a:rPr lang="fr-FR" dirty="0"/>
            </a:b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28A4BE6-9BEC-4E9E-BEED-570AF5C4FB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4873" y="3499752"/>
            <a:ext cx="1131069" cy="1141590"/>
          </a:xfrm>
          <a:ln w="57150">
            <a:solidFill>
              <a:schemeClr val="tx1"/>
            </a:solidFill>
          </a:ln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64FCFE7C-B3C3-425C-A9A4-9AA030504769}"/>
              </a:ext>
            </a:extLst>
          </p:cNvPr>
          <p:cNvSpPr txBox="1"/>
          <p:nvPr/>
        </p:nvSpPr>
        <p:spPr>
          <a:xfrm>
            <a:off x="420808" y="5005882"/>
            <a:ext cx="3188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Anémomètre et Girouette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94F52C3-3D03-4974-9A98-214DAAB761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932" y="3499752"/>
            <a:ext cx="1777475" cy="1141590"/>
          </a:xfrm>
          <a:prstGeom prst="rect">
            <a:avLst/>
          </a:prstGeom>
          <a:ln w="57150">
            <a:solidFill>
              <a:schemeClr val="tx1"/>
            </a:solidFill>
          </a:ln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9830013C-6168-4A9D-B5BE-4C1043B1681D}"/>
              </a:ext>
            </a:extLst>
          </p:cNvPr>
          <p:cNvSpPr txBox="1"/>
          <p:nvPr/>
        </p:nvSpPr>
        <p:spPr>
          <a:xfrm>
            <a:off x="5776541" y="4928818"/>
            <a:ext cx="2116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Carte Raspberry Py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49D77517-3EFD-480B-9DC2-DB740E0492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7891" y="3248438"/>
            <a:ext cx="1567589" cy="1567589"/>
          </a:xfrm>
          <a:prstGeom prst="rect">
            <a:avLst/>
          </a:prstGeom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A14272F7-6CFE-4582-B8EC-7A7F753C0204}"/>
              </a:ext>
            </a:extLst>
          </p:cNvPr>
          <p:cNvSpPr txBox="1"/>
          <p:nvPr/>
        </p:nvSpPr>
        <p:spPr>
          <a:xfrm>
            <a:off x="4257891" y="4821097"/>
            <a:ext cx="1594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/>
              <a:t>Editeur de script NANO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0AEF889-EF5C-4069-A778-8A47A05EE33D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4766650-9817-4AEF-B7E0-DC8BE95EFD27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118423-7431-4F7C-8CE4-F5E08F7E8CEB}"/>
              </a:ext>
            </a:extLst>
          </p:cNvPr>
          <p:cNvSpPr/>
          <p:nvPr/>
        </p:nvSpPr>
        <p:spPr>
          <a:xfrm rot="5400000">
            <a:off x="-138767" y="117509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58A3C3B-057A-4955-8EF7-5BD2B0C9D7CC}"/>
              </a:ext>
            </a:extLst>
          </p:cNvPr>
          <p:cNvSpPr/>
          <p:nvPr/>
        </p:nvSpPr>
        <p:spPr>
          <a:xfrm rot="5400000">
            <a:off x="-138770" y="221142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2FD0C-84E8-4FFC-A872-C0256762EE25}"/>
              </a:ext>
            </a:extLst>
          </p:cNvPr>
          <p:cNvSpPr/>
          <p:nvPr/>
        </p:nvSpPr>
        <p:spPr>
          <a:xfrm rot="5400000">
            <a:off x="-138770" y="3247757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RÃ©sultat de recherche d'images pour &quot;arduino icone&quot;">
            <a:extLst>
              <a:ext uri="{FF2B5EF4-FFF2-40B4-BE49-F238E27FC236}">
                <a16:creationId xmlns:a16="http://schemas.microsoft.com/office/drawing/2014/main" id="{699AA891-AD9C-4AD6-AF47-28E2555B6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08" y="3428999"/>
            <a:ext cx="1346573" cy="1346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134FEE9B-ABFD-4F91-85E3-9156441EF5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0808" y="5375214"/>
            <a:ext cx="11825305" cy="1667549"/>
          </a:xfrm>
          <a:prstGeom prst="rect">
            <a:avLst/>
          </a:prstGeom>
        </p:spPr>
      </p:pic>
      <p:pic>
        <p:nvPicPr>
          <p:cNvPr id="28" name="Picture 4" descr="Image result for mysql wamp">
            <a:extLst>
              <a:ext uri="{FF2B5EF4-FFF2-40B4-BE49-F238E27FC236}">
                <a16:creationId xmlns:a16="http://schemas.microsoft.com/office/drawing/2014/main" id="{CF5C82F9-C7A9-4A8D-A086-62F8A796B6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3318" y="3108990"/>
            <a:ext cx="2116255" cy="2116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ZoneTexte 28">
            <a:extLst>
              <a:ext uri="{FF2B5EF4-FFF2-40B4-BE49-F238E27FC236}">
                <a16:creationId xmlns:a16="http://schemas.microsoft.com/office/drawing/2014/main" id="{ED4C278F-F196-4509-AA9C-8A7289C3C6D5}"/>
              </a:ext>
            </a:extLst>
          </p:cNvPr>
          <p:cNvSpPr txBox="1"/>
          <p:nvPr/>
        </p:nvSpPr>
        <p:spPr>
          <a:xfrm>
            <a:off x="9483377" y="4922665"/>
            <a:ext cx="2287815" cy="36933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fr-FR" dirty="0"/>
              <a:t>Serveur WAMP</a:t>
            </a:r>
          </a:p>
        </p:txBody>
      </p:sp>
    </p:spTree>
    <p:extLst>
      <p:ext uri="{BB962C8B-B14F-4D97-AF65-F5344CB8AC3E}">
        <p14:creationId xmlns:p14="http://schemas.microsoft.com/office/powerpoint/2010/main" val="68180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34D4412-4D23-4E4C-8DF8-9DEF35C9F668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F5161E-FD0F-4650-8D38-F85FBC36B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3" y="973668"/>
            <a:ext cx="8761413" cy="706964"/>
          </a:xfrm>
        </p:spPr>
        <p:txBody>
          <a:bodyPr/>
          <a:lstStyle/>
          <a:p>
            <a:r>
              <a:rPr lang="fr-FR" dirty="0"/>
              <a:t>Présentation des choix, avantages et inconvénients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6FFF76-BBC9-443E-9336-0D59E54A0DB0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C666E94-BB30-4B17-A5DF-9A88F2540628}"/>
              </a:ext>
            </a:extLst>
          </p:cNvPr>
          <p:cNvSpPr/>
          <p:nvPr/>
        </p:nvSpPr>
        <p:spPr>
          <a:xfrm rot="5400000">
            <a:off x="-138767" y="117509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68D057D-23BD-4279-AA23-1A8F47A9AAAC}"/>
              </a:ext>
            </a:extLst>
          </p:cNvPr>
          <p:cNvSpPr/>
          <p:nvPr/>
        </p:nvSpPr>
        <p:spPr>
          <a:xfrm rot="5400000">
            <a:off x="-138770" y="221142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00295B0-46B3-4037-81A6-0E22CCCEC393}"/>
              </a:ext>
            </a:extLst>
          </p:cNvPr>
          <p:cNvSpPr/>
          <p:nvPr/>
        </p:nvSpPr>
        <p:spPr>
          <a:xfrm rot="5400000">
            <a:off x="-138770" y="3247757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50D4800-ABA0-44F9-A4D6-3A7E45923F87}"/>
              </a:ext>
            </a:extLst>
          </p:cNvPr>
          <p:cNvSpPr/>
          <p:nvPr/>
        </p:nvSpPr>
        <p:spPr>
          <a:xfrm rot="5400000">
            <a:off x="-138767" y="431012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0639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494BBE-758B-4898-B308-47B326160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06993"/>
            <a:ext cx="8761413" cy="706964"/>
          </a:xfrm>
        </p:spPr>
        <p:txBody>
          <a:bodyPr/>
          <a:lstStyle/>
          <a:p>
            <a:r>
              <a:rPr lang="fr-FR" dirty="0"/>
              <a:t>Diagrammes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280E5CE2-5419-45A0-B337-E59772E08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1926" y="2360437"/>
            <a:ext cx="4588147" cy="4497563"/>
          </a:xfr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E52B4689-6C29-4CF1-9D0B-6C01EBAF0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8" y="0"/>
            <a:ext cx="12169182" cy="6162675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01B38A67-1DC5-448E-BC15-CD7435ABB3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7128" cy="634365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65194EEC-2655-4052-A7CF-1654ED3985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382" y="0"/>
            <a:ext cx="12169182" cy="5679723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0570C3DA-C8C2-4B82-B771-F55C70BA73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4872" y="0"/>
            <a:ext cx="11764804" cy="6858000"/>
          </a:xfrm>
          <a:prstGeom prst="rect">
            <a:avLst/>
          </a:prstGeom>
        </p:spPr>
      </p:pic>
      <p:sp>
        <p:nvSpPr>
          <p:cNvPr id="7" name="Ellipse 6">
            <a:extLst>
              <a:ext uri="{FF2B5EF4-FFF2-40B4-BE49-F238E27FC236}">
                <a16:creationId xmlns:a16="http://schemas.microsoft.com/office/drawing/2014/main" id="{15FAC527-CE61-440B-998A-17592D8E7041}"/>
              </a:ext>
            </a:extLst>
          </p:cNvPr>
          <p:cNvSpPr/>
          <p:nvPr/>
        </p:nvSpPr>
        <p:spPr>
          <a:xfrm>
            <a:off x="22818" y="2360437"/>
            <a:ext cx="3289877" cy="1283369"/>
          </a:xfrm>
          <a:prstGeom prst="ellipse">
            <a:avLst/>
          </a:prstGeom>
          <a:solidFill>
            <a:schemeClr val="accent5">
              <a:lumMod val="75000"/>
              <a:alpha val="2588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483F2C84-409D-47F3-99F6-0A379AD8C542}"/>
              </a:ext>
            </a:extLst>
          </p:cNvPr>
          <p:cNvSpPr/>
          <p:nvPr/>
        </p:nvSpPr>
        <p:spPr>
          <a:xfrm>
            <a:off x="3312695" y="1846087"/>
            <a:ext cx="3289877" cy="1283369"/>
          </a:xfrm>
          <a:prstGeom prst="ellipse">
            <a:avLst/>
          </a:prstGeom>
          <a:solidFill>
            <a:schemeClr val="accent5">
              <a:lumMod val="75000"/>
              <a:alpha val="2588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73053539-2AEE-48F5-8EBF-B19840106E9D}"/>
              </a:ext>
            </a:extLst>
          </p:cNvPr>
          <p:cNvSpPr/>
          <p:nvPr/>
        </p:nvSpPr>
        <p:spPr>
          <a:xfrm>
            <a:off x="3248526" y="618790"/>
            <a:ext cx="3289877" cy="1283369"/>
          </a:xfrm>
          <a:prstGeom prst="ellipse">
            <a:avLst/>
          </a:prstGeom>
          <a:solidFill>
            <a:schemeClr val="accent5">
              <a:lumMod val="75000"/>
              <a:alpha val="2588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5C8A1DE0-E863-4DAC-8D87-E29319F52745}"/>
              </a:ext>
            </a:extLst>
          </p:cNvPr>
          <p:cNvSpPr/>
          <p:nvPr/>
        </p:nvSpPr>
        <p:spPr>
          <a:xfrm>
            <a:off x="84853" y="3949162"/>
            <a:ext cx="3289877" cy="1283369"/>
          </a:xfrm>
          <a:prstGeom prst="ellipse">
            <a:avLst/>
          </a:prstGeom>
          <a:solidFill>
            <a:schemeClr val="accent5">
              <a:lumMod val="75000"/>
              <a:alpha val="2588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A1037987-8A3B-480A-82E3-333725F1A1F7}"/>
              </a:ext>
            </a:extLst>
          </p:cNvPr>
          <p:cNvSpPr/>
          <p:nvPr/>
        </p:nvSpPr>
        <p:spPr>
          <a:xfrm>
            <a:off x="9642374" y="1583051"/>
            <a:ext cx="2117558" cy="3334717"/>
          </a:xfrm>
          <a:prstGeom prst="ellipse">
            <a:avLst/>
          </a:prstGeom>
          <a:solidFill>
            <a:schemeClr val="accent5">
              <a:lumMod val="75000"/>
              <a:alpha val="25882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39DF9907-353A-4596-A3FE-3BFA370A07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9744" y="0"/>
            <a:ext cx="8075928" cy="6858000"/>
          </a:xfrm>
          <a:prstGeom prst="rect">
            <a:avLst/>
          </a:prstGeom>
        </p:spPr>
      </p:pic>
      <p:pic>
        <p:nvPicPr>
          <p:cNvPr id="25" name="Image 24">
            <a:extLst>
              <a:ext uri="{FF2B5EF4-FFF2-40B4-BE49-F238E27FC236}">
                <a16:creationId xmlns:a16="http://schemas.microsoft.com/office/drawing/2014/main" id="{F7EBB577-5762-43DF-B9E8-F74E84F2D68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42701" y="1260474"/>
            <a:ext cx="8607222" cy="441837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E02839F-B572-4017-BB10-52C0B5DE6641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917053C-B14D-46B6-B3B0-BB8C0E286B4F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121C22-D2CD-4031-86D2-ECE45678CC63}"/>
              </a:ext>
            </a:extLst>
          </p:cNvPr>
          <p:cNvSpPr/>
          <p:nvPr/>
        </p:nvSpPr>
        <p:spPr>
          <a:xfrm rot="5400000">
            <a:off x="-138767" y="117509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53087D1-CF5D-463F-8586-1E67D984D708}"/>
              </a:ext>
            </a:extLst>
          </p:cNvPr>
          <p:cNvSpPr/>
          <p:nvPr/>
        </p:nvSpPr>
        <p:spPr>
          <a:xfrm rot="5400000">
            <a:off x="-138770" y="221142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FA3EA4C-EA58-4308-973C-605827DC735A}"/>
              </a:ext>
            </a:extLst>
          </p:cNvPr>
          <p:cNvSpPr/>
          <p:nvPr/>
        </p:nvSpPr>
        <p:spPr>
          <a:xfrm rot="5400000">
            <a:off x="-138770" y="3247757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9A3E0DF-40D7-4C4E-8266-7211CBFDE8CB}"/>
              </a:ext>
            </a:extLst>
          </p:cNvPr>
          <p:cNvSpPr/>
          <p:nvPr/>
        </p:nvSpPr>
        <p:spPr>
          <a:xfrm rot="5400000">
            <a:off x="-138767" y="431012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B854FBD-1684-4D2E-914E-3DDE9A9F393E}"/>
              </a:ext>
            </a:extLst>
          </p:cNvPr>
          <p:cNvSpPr/>
          <p:nvPr/>
        </p:nvSpPr>
        <p:spPr>
          <a:xfrm rot="5400000">
            <a:off x="-130048" y="534779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FE0562D5-E79B-4D08-999C-A676E6E55B9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9346" y="8246"/>
            <a:ext cx="10274632" cy="684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39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2" grpId="0" animBg="1"/>
      <p:bldP spid="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812416-A4D5-470D-8851-162FA5756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Mes interactions avec mon équipe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96BAA60-D9C3-45D8-9080-C870FCB42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143" y="-12155"/>
            <a:ext cx="9927599" cy="6826708"/>
          </a:xfrm>
          <a:prstGeom prst="rect">
            <a:avLst/>
          </a:prstGeom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72247B6D-FA99-4690-B899-119ADA3233E0}"/>
              </a:ext>
            </a:extLst>
          </p:cNvPr>
          <p:cNvSpPr/>
          <p:nvPr/>
        </p:nvSpPr>
        <p:spPr>
          <a:xfrm>
            <a:off x="8523837" y="2326378"/>
            <a:ext cx="2703095" cy="1074821"/>
          </a:xfrm>
          <a:prstGeom prst="ellipse">
            <a:avLst/>
          </a:prstGeom>
          <a:solidFill>
            <a:srgbClr val="0B28FD">
              <a:alpha val="34902"/>
            </a:srgb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E248D1B3-C790-43D3-8EAA-C2113C3AD1C1}"/>
              </a:ext>
            </a:extLst>
          </p:cNvPr>
          <p:cNvSpPr/>
          <p:nvPr/>
        </p:nvSpPr>
        <p:spPr>
          <a:xfrm>
            <a:off x="1483816" y="1054990"/>
            <a:ext cx="2117201" cy="1976968"/>
          </a:xfrm>
          <a:prstGeom prst="ellipse">
            <a:avLst/>
          </a:prstGeom>
          <a:solidFill>
            <a:schemeClr val="accent3">
              <a:alpha val="34902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89D8FC6D-DE60-46A2-9EB7-CA6E5495CFC7}"/>
              </a:ext>
            </a:extLst>
          </p:cNvPr>
          <p:cNvSpPr/>
          <p:nvPr/>
        </p:nvSpPr>
        <p:spPr>
          <a:xfrm>
            <a:off x="3601017" y="66506"/>
            <a:ext cx="2117201" cy="1976968"/>
          </a:xfrm>
          <a:prstGeom prst="ellipse">
            <a:avLst/>
          </a:prstGeom>
          <a:solidFill>
            <a:schemeClr val="accent6">
              <a:alpha val="34902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6253F19D-7024-4207-9355-CB6BDA16E8E1}"/>
              </a:ext>
            </a:extLst>
          </p:cNvPr>
          <p:cNvSpPr/>
          <p:nvPr/>
        </p:nvSpPr>
        <p:spPr>
          <a:xfrm>
            <a:off x="5878996" y="168628"/>
            <a:ext cx="2117201" cy="1976968"/>
          </a:xfrm>
          <a:prstGeom prst="ellipse">
            <a:avLst/>
          </a:prstGeom>
          <a:solidFill>
            <a:schemeClr val="accent6">
              <a:alpha val="34902"/>
            </a:scheme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AEDF589-8C0C-470E-89FD-ABB779BC5808}"/>
              </a:ext>
            </a:extLst>
          </p:cNvPr>
          <p:cNvSpPr/>
          <p:nvPr/>
        </p:nvSpPr>
        <p:spPr>
          <a:xfrm>
            <a:off x="7871355" y="248838"/>
            <a:ext cx="2117201" cy="1976968"/>
          </a:xfrm>
          <a:prstGeom prst="ellipse">
            <a:avLst/>
          </a:prstGeom>
          <a:solidFill>
            <a:srgbClr val="F747DE">
              <a:alpha val="34902"/>
            </a:srgb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2D8712D-DC98-4AB2-AB7F-45DCBE668542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39730D6-C58F-44FF-89A1-1999C97E28B3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DC5EDD2-42FC-46C4-9F58-701831358F15}"/>
              </a:ext>
            </a:extLst>
          </p:cNvPr>
          <p:cNvSpPr/>
          <p:nvPr/>
        </p:nvSpPr>
        <p:spPr>
          <a:xfrm rot="5400000">
            <a:off x="-138767" y="117509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C20B5E-8C83-469B-B0A7-41C59BD95D38}"/>
              </a:ext>
            </a:extLst>
          </p:cNvPr>
          <p:cNvSpPr/>
          <p:nvPr/>
        </p:nvSpPr>
        <p:spPr>
          <a:xfrm rot="5400000">
            <a:off x="-138770" y="221142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E76B006-929B-46EC-94C4-6462FA06C6C4}"/>
              </a:ext>
            </a:extLst>
          </p:cNvPr>
          <p:cNvSpPr/>
          <p:nvPr/>
        </p:nvSpPr>
        <p:spPr>
          <a:xfrm rot="5400000">
            <a:off x="-138770" y="3247757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DB4EFD-EBB4-47DB-9FB0-222BBBF04529}"/>
              </a:ext>
            </a:extLst>
          </p:cNvPr>
          <p:cNvSpPr/>
          <p:nvPr/>
        </p:nvSpPr>
        <p:spPr>
          <a:xfrm rot="5400000">
            <a:off x="-138767" y="431012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3DBDB63-ACCB-4519-AE20-51AAE4698CFB}"/>
              </a:ext>
            </a:extLst>
          </p:cNvPr>
          <p:cNvSpPr/>
          <p:nvPr/>
        </p:nvSpPr>
        <p:spPr>
          <a:xfrm rot="5400000">
            <a:off x="-130048" y="534779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F33BCE-6EA9-46D3-83E2-B91D688E6170}"/>
              </a:ext>
            </a:extLst>
          </p:cNvPr>
          <p:cNvSpPr/>
          <p:nvPr/>
        </p:nvSpPr>
        <p:spPr>
          <a:xfrm rot="5400000">
            <a:off x="-138767" y="638412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3AE2702F-88E0-40FA-AF02-A803C098B141}"/>
              </a:ext>
            </a:extLst>
          </p:cNvPr>
          <p:cNvSpPr/>
          <p:nvPr/>
        </p:nvSpPr>
        <p:spPr>
          <a:xfrm>
            <a:off x="6149340" y="5529855"/>
            <a:ext cx="1066800" cy="1154245"/>
          </a:xfrm>
          <a:prstGeom prst="ellipse">
            <a:avLst/>
          </a:prstGeom>
          <a:solidFill>
            <a:srgbClr val="0B28FD">
              <a:alpha val="34902"/>
            </a:srgb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CA6C0B5A-C7F2-4685-A791-64D0895932E6}"/>
              </a:ext>
            </a:extLst>
          </p:cNvPr>
          <p:cNvSpPr/>
          <p:nvPr/>
        </p:nvSpPr>
        <p:spPr>
          <a:xfrm>
            <a:off x="4839394" y="2552334"/>
            <a:ext cx="2703095" cy="1074821"/>
          </a:xfrm>
          <a:prstGeom prst="ellipse">
            <a:avLst/>
          </a:prstGeom>
          <a:solidFill>
            <a:srgbClr val="0B28FD">
              <a:alpha val="34902"/>
            </a:srgbClr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478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20" grpId="0" animBg="1"/>
      <p:bldP spid="2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8FFAD8-A191-4073-8AD1-4E90617F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Evolution du projet et conclusion</a:t>
            </a:r>
          </a:p>
        </p:txBody>
      </p:sp>
      <p:sp>
        <p:nvSpPr>
          <p:cNvPr id="12" name="Espace réservé du contenu 11">
            <a:extLst>
              <a:ext uri="{FF2B5EF4-FFF2-40B4-BE49-F238E27FC236}">
                <a16:creationId xmlns:a16="http://schemas.microsoft.com/office/drawing/2014/main" id="{8D4D2981-262F-4FD7-98FA-774083996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0F4B22EB-9D15-4D8F-B3D6-A6C1EE957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779"/>
            <a:ext cx="12192000" cy="532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34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Salle d’ions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Salle d’ions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le d’ions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582</TotalTime>
  <Words>100</Words>
  <Application>Microsoft Office PowerPoint</Application>
  <PresentationFormat>Grand écran</PresentationFormat>
  <Paragraphs>20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Salle d’ions</vt:lpstr>
      <vt:lpstr>Revue de projet n°2 SFL5 Serre automatique système d’acquisition</vt:lpstr>
      <vt:lpstr>Sommaire</vt:lpstr>
      <vt:lpstr>Présentation du projet</vt:lpstr>
      <vt:lpstr>Mes responsabilités dans le projet </vt:lpstr>
      <vt:lpstr>Présentation matériel et logiciel. </vt:lpstr>
      <vt:lpstr>Présentation des choix, avantages et inconvénients</vt:lpstr>
      <vt:lpstr>Diagrammes</vt:lpstr>
      <vt:lpstr>Mes interactions avec mon équipe</vt:lpstr>
      <vt:lpstr>Evolution du projet et 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Revue de projet n°2</dc:title>
  <dc:creator>Killian LABATTUT</dc:creator>
  <cp:lastModifiedBy>Killian LABATTUT</cp:lastModifiedBy>
  <cp:revision>35</cp:revision>
  <dcterms:created xsi:type="dcterms:W3CDTF">2019-02-05T08:15:51Z</dcterms:created>
  <dcterms:modified xsi:type="dcterms:W3CDTF">2019-06-07T10:02:24Z</dcterms:modified>
</cp:coreProperties>
</file>

<file path=docProps/thumbnail.jpeg>
</file>